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59" r:id="rId4"/>
    <p:sldId id="261" r:id="rId5"/>
    <p:sldId id="262" r:id="rId6"/>
  </p:sldIdLst>
  <p:sldSz cx="14630400" cy="8229600"/>
  <p:notesSz cx="8229600" cy="14630400"/>
  <p:embeddedFontLst>
    <p:embeddedFont>
      <p:font typeface="Cabin" panose="020B0604020202020204" charset="0"/>
      <p:regular r:id="rId8"/>
    </p:embeddedFont>
    <p:embeddedFont>
      <p:font typeface="Unbounded" panose="020B0604020202020204" charset="0"/>
      <p:regular r:id="rId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50" d="100"/>
          <a:sy n="50" d="100"/>
        </p:scale>
        <p:origin x="320" y="1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5379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2836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24124" y="1226106"/>
            <a:ext cx="7468553" cy="3886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650"/>
              </a:lnSpc>
              <a:buNone/>
            </a:pPr>
            <a:r>
              <a:rPr lang="en-US" sz="6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Deep Flappy: o jogo que </a:t>
            </a:r>
            <a:r>
              <a:rPr lang="en-US" sz="6100" dirty="0" err="1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conquistará</a:t>
            </a:r>
            <a:r>
              <a:rPr lang="en-US" sz="6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6100" dirty="0" err="1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os</a:t>
            </a:r>
            <a:r>
              <a:rPr lang="en-US" sz="61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6100" dirty="0" err="1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oceanos</a:t>
            </a:r>
            <a:endParaRPr lang="en-US" sz="6100" dirty="0"/>
          </a:p>
        </p:txBody>
      </p:sp>
      <p:sp>
        <p:nvSpPr>
          <p:cNvPr id="4" name="Text 1"/>
          <p:cNvSpPr/>
          <p:nvPr/>
        </p:nvSpPr>
        <p:spPr>
          <a:xfrm>
            <a:off x="6324124" y="5471279"/>
            <a:ext cx="7468553" cy="15320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 err="1">
                <a:solidFill>
                  <a:srgbClr val="CAD6DE"/>
                </a:solidFill>
                <a:latin typeface="Cabin" pitchFamily="34" charset="0"/>
              </a:rPr>
              <a:t>Integrantes</a:t>
            </a:r>
            <a:endParaRPr lang="en-US" sz="1850" dirty="0">
              <a:solidFill>
                <a:srgbClr val="CAD6DE"/>
              </a:solidFill>
              <a:latin typeface="Cabin" pitchFamily="34" charset="0"/>
            </a:endParaRPr>
          </a:p>
          <a:p>
            <a:pPr marL="0" indent="0">
              <a:lnSpc>
                <a:spcPts val="3000"/>
              </a:lnSpc>
              <a:buNone/>
            </a:pPr>
            <a:r>
              <a:rPr lang="en-US" sz="1850" dirty="0" err="1">
                <a:solidFill>
                  <a:srgbClr val="CAD6DE"/>
                </a:solidFill>
                <a:latin typeface="Cabin" pitchFamily="34" charset="0"/>
              </a:rPr>
              <a:t>Caio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</a:rPr>
              <a:t> Henrique		2202980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</a:rPr>
              <a:t>Gabriel </a:t>
            </a:r>
            <a:r>
              <a:rPr lang="en-US" sz="1850" dirty="0" err="1">
                <a:solidFill>
                  <a:srgbClr val="CAD6DE"/>
                </a:solidFill>
                <a:latin typeface="Cabin" pitchFamily="34" charset="0"/>
              </a:rPr>
              <a:t>Zaniqueli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</a:rPr>
              <a:t>		2205156		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</a:rPr>
              <a:t>Nicolas </a:t>
            </a:r>
            <a:r>
              <a:rPr lang="en-US" sz="1850" dirty="0" err="1">
                <a:solidFill>
                  <a:srgbClr val="CAD6DE"/>
                </a:solidFill>
                <a:latin typeface="Cabin" pitchFamily="34" charset="0"/>
              </a:rPr>
              <a:t>Rossetto</a:t>
            </a:r>
            <a:r>
              <a:rPr lang="en-US" sz="1850" dirty="0">
                <a:solidFill>
                  <a:srgbClr val="CAD6DE"/>
                </a:solidFill>
                <a:latin typeface="Cabin" pitchFamily="34" charset="0"/>
              </a:rPr>
              <a:t>		2305916</a:t>
            </a:r>
          </a:p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CAD6DE"/>
                </a:solidFill>
                <a:latin typeface="Cabin" pitchFamily="34" charset="0"/>
              </a:rPr>
              <a:t>Renan Rossi 		2304805</a:t>
            </a:r>
            <a:endParaRPr lang="en-US" sz="18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6033133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61032" y="300216"/>
            <a:ext cx="7613333" cy="1929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Mecânica do jogo: simples, mas desafiadora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51734" y="2858810"/>
            <a:ext cx="3697367" cy="2611279"/>
          </a:xfrm>
          <a:prstGeom prst="roundRect">
            <a:avLst>
              <a:gd name="adj" fmla="val 125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470332" y="3077408"/>
            <a:ext cx="2607350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Controle Simples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6470332" y="3530203"/>
            <a:ext cx="3260169" cy="1049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jogador controla o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peixe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clicar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fazendo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com que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ele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nade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e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desvie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das algas.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7699" y="2858810"/>
            <a:ext cx="3697367" cy="2611279"/>
          </a:xfrm>
          <a:prstGeom prst="roundRect">
            <a:avLst>
              <a:gd name="adj" fmla="val 1256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8" name="Text 5"/>
          <p:cNvSpPr/>
          <p:nvPr/>
        </p:nvSpPr>
        <p:spPr>
          <a:xfrm>
            <a:off x="10386298" y="3077408"/>
            <a:ext cx="3260169" cy="643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Dificuldade Crescente</a:t>
            </a:r>
            <a:endParaRPr lang="en-US" sz="2000" dirty="0"/>
          </a:p>
        </p:txBody>
      </p:sp>
      <p:sp>
        <p:nvSpPr>
          <p:cNvPr id="9" name="Text 6"/>
          <p:cNvSpPr/>
          <p:nvPr/>
        </p:nvSpPr>
        <p:spPr>
          <a:xfrm>
            <a:off x="10386298" y="3735464"/>
            <a:ext cx="3260169" cy="1399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cada passagem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pelos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obstáculos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a velocidade do jogo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aumenta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tendo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mais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desafios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tornando-o cada vez mais desafiador.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51734" y="5688687"/>
            <a:ext cx="3697367" cy="1939766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6470332" y="5760769"/>
            <a:ext cx="2572583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Inimigo</a:t>
            </a: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200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Eminente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470331" y="6082357"/>
            <a:ext cx="3260169" cy="1049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Ao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atingir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uma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certa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pontuação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um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tubarão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aparece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fazendo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com que o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peixe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nade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mais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rapido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Assim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fica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mais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dificil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de passer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pelas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algas</a:t>
            </a:r>
            <a:endParaRPr lang="en-US" sz="1700" dirty="0"/>
          </a:p>
        </p:txBody>
      </p:sp>
      <p:sp>
        <p:nvSpPr>
          <p:cNvPr id="13" name="Shape 10"/>
          <p:cNvSpPr/>
          <p:nvPr/>
        </p:nvSpPr>
        <p:spPr>
          <a:xfrm>
            <a:off x="10167699" y="5688687"/>
            <a:ext cx="3697367" cy="1939766"/>
          </a:xfrm>
          <a:prstGeom prst="roundRect">
            <a:avLst>
              <a:gd name="adj" fmla="val 1691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Text 11"/>
          <p:cNvSpPr/>
          <p:nvPr/>
        </p:nvSpPr>
        <p:spPr>
          <a:xfrm>
            <a:off x="10386298" y="5907286"/>
            <a:ext cx="2972514" cy="3215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Pontuação Simples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0386298" y="6360081"/>
            <a:ext cx="3260169" cy="10497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 pontuação é baseada no número de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obstáculos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ultrapassados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com sucesso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pelo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peixe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</a:t>
            </a:r>
            <a:endParaRPr lang="en-US" sz="1700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1D4095D-265B-85E8-5623-66A9316539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3639" y="2635588"/>
            <a:ext cx="625912" cy="441820"/>
          </a:xfrm>
          <a:prstGeom prst="rect">
            <a:avLst/>
          </a:prstGeom>
        </p:spPr>
      </p:pic>
      <p:pic>
        <p:nvPicPr>
          <p:cNvPr id="20" name="Picture 19" descr="A green and black pixelated object&#10;&#10;Description automatically generated">
            <a:extLst>
              <a:ext uri="{FF2B5EF4-FFF2-40B4-BE49-F238E27FC236}">
                <a16:creationId xmlns:a16="http://schemas.microsoft.com/office/drawing/2014/main" id="{6C92E675-B43B-AE87-6234-A9A3439D8A8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8078" t="75165" r="8078" b="-75524"/>
          <a:stretch/>
        </p:blipFill>
        <p:spPr>
          <a:xfrm>
            <a:off x="4259642" y="-25353"/>
            <a:ext cx="990476" cy="7111111"/>
          </a:xfrm>
          <a:prstGeom prst="rect">
            <a:avLst/>
          </a:prstGeom>
        </p:spPr>
      </p:pic>
      <p:pic>
        <p:nvPicPr>
          <p:cNvPr id="21" name="Picture 20" descr="A green and black pixelated object&#10;&#10;Description automatically generated">
            <a:extLst>
              <a:ext uri="{FF2B5EF4-FFF2-40B4-BE49-F238E27FC236}">
                <a16:creationId xmlns:a16="http://schemas.microsoft.com/office/drawing/2014/main" id="{2A7A4341-9F5D-2125-2941-C21C1AAFA0F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1328" b="-51687"/>
          <a:stretch/>
        </p:blipFill>
        <p:spPr>
          <a:xfrm rot="10800000">
            <a:off x="4354118" y="404747"/>
            <a:ext cx="990476" cy="71111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8329960" y="0"/>
            <a:ext cx="630044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62833" y="694492"/>
            <a:ext cx="7618333" cy="12823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400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Dificuldade aumenta exponencialmente</a:t>
            </a:r>
            <a:endParaRPr lang="en-US" sz="40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833" y="2303740"/>
            <a:ext cx="1089898" cy="17437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79677" y="2521625"/>
            <a:ext cx="256448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Início</a:t>
            </a:r>
            <a:endParaRPr lang="en-US" sz="2000" dirty="0"/>
          </a:p>
        </p:txBody>
      </p:sp>
      <p:sp>
        <p:nvSpPr>
          <p:cNvPr id="6" name="Text 2"/>
          <p:cNvSpPr/>
          <p:nvPr/>
        </p:nvSpPr>
        <p:spPr>
          <a:xfrm>
            <a:off x="2179677" y="2972872"/>
            <a:ext cx="6201489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jogo começa com uma dificuldade relativamente baixa,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permitindo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que os jogadores se familiarizem com a mecânica.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833" y="4047530"/>
            <a:ext cx="1089898" cy="174378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79677" y="4265414"/>
            <a:ext cx="2853095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Desafio Crescente</a:t>
            </a:r>
            <a:endParaRPr lang="en-US" sz="2000" dirty="0"/>
          </a:p>
        </p:txBody>
      </p:sp>
      <p:sp>
        <p:nvSpPr>
          <p:cNvPr id="9" name="Text 4"/>
          <p:cNvSpPr/>
          <p:nvPr/>
        </p:nvSpPr>
        <p:spPr>
          <a:xfrm>
            <a:off x="2179677" y="4716661"/>
            <a:ext cx="6201489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À medida que o jogador avança, a velocidade do jogo e a distância entre as algas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aumentam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exponencialmente.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2833" y="5791319"/>
            <a:ext cx="1089898" cy="174378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79677" y="6009203"/>
            <a:ext cx="2564487" cy="3205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Limite Superior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2179677" y="6460450"/>
            <a:ext cx="6201489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Eventualmente, a dificuldade se torna tão elevada que se torna praticamente impossível de ser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superada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o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surgimento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de um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tubarão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. A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velocidiade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é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aumentada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e a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dificuldade</a:t>
            </a:r>
            <a:r>
              <a:rPr lang="en-US" sz="17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7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também</a:t>
            </a:r>
            <a:endParaRPr lang="en-US" sz="1700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70BA2602-107D-16D9-4B06-3A844C35EF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39411" y="3327483"/>
            <a:ext cx="485714" cy="342857"/>
          </a:xfrm>
          <a:prstGeom prst="rect">
            <a:avLst/>
          </a:prstGeom>
        </p:spPr>
      </p:pic>
      <p:pic>
        <p:nvPicPr>
          <p:cNvPr id="16" name="Imagem 15" descr="Gráfico, Histograma&#10;&#10;Descrição gerada automaticamente">
            <a:extLst>
              <a:ext uri="{FF2B5EF4-FFF2-40B4-BE49-F238E27FC236}">
                <a16:creationId xmlns:a16="http://schemas.microsoft.com/office/drawing/2014/main" id="{21A52CC8-2F3F-22DE-D129-08BAFA88716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701053" y="2960370"/>
            <a:ext cx="2171700" cy="2105025"/>
          </a:xfrm>
          <a:prstGeom prst="rect">
            <a:avLst/>
          </a:prstGeom>
        </p:spPr>
      </p:pic>
      <p:pic>
        <p:nvPicPr>
          <p:cNvPr id="18" name="Imagem 17" descr="Uma imagem contendo objeto, relógio, placa, rua&#10;&#10;Descrição gerada automaticamente">
            <a:extLst>
              <a:ext uri="{FF2B5EF4-FFF2-40B4-BE49-F238E27FC236}">
                <a16:creationId xmlns:a16="http://schemas.microsoft.com/office/drawing/2014/main" id="{51B95B00-9FE6-C286-4025-93C3CC0C6D2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10130522" y="-1915390"/>
            <a:ext cx="717792" cy="5521478"/>
          </a:xfrm>
          <a:prstGeom prst="rect">
            <a:avLst/>
          </a:prstGeom>
        </p:spPr>
      </p:pic>
      <p:pic>
        <p:nvPicPr>
          <p:cNvPr id="13" name="Imagem 17" descr="Uma imagem contendo objeto, relógio, placa, rua&#10;&#10;Descrição gerada automaticamente">
            <a:extLst>
              <a:ext uri="{FF2B5EF4-FFF2-40B4-BE49-F238E27FC236}">
                <a16:creationId xmlns:a16="http://schemas.microsoft.com/office/drawing/2014/main" id="{1AB42A23-43D4-DCCB-266F-070C6AB80A9D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70459"/>
          <a:stretch/>
        </p:blipFill>
        <p:spPr>
          <a:xfrm>
            <a:off x="10130522" y="5811083"/>
            <a:ext cx="717792" cy="1631117"/>
          </a:xfrm>
          <a:prstGeom prst="rect">
            <a:avLst/>
          </a:prstGeom>
        </p:spPr>
      </p:pic>
      <p:pic>
        <p:nvPicPr>
          <p:cNvPr id="15" name="Imagem 17" descr="Uma imagem contendo objeto, relógio, placa, rua&#10;&#10;Descrição gerada automaticamente">
            <a:extLst>
              <a:ext uri="{FF2B5EF4-FFF2-40B4-BE49-F238E27FC236}">
                <a16:creationId xmlns:a16="http://schemas.microsoft.com/office/drawing/2014/main" id="{67BD36B6-471D-59EA-F040-719D7563C0D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12222851" y="-2561108"/>
            <a:ext cx="717792" cy="5521478"/>
          </a:xfrm>
          <a:prstGeom prst="rect">
            <a:avLst/>
          </a:prstGeom>
        </p:spPr>
      </p:pic>
      <p:pic>
        <p:nvPicPr>
          <p:cNvPr id="17" name="Imagem 17" descr="Uma imagem contendo objeto, relógio, placa, rua&#10;&#10;Descrição gerada automaticamente">
            <a:extLst>
              <a:ext uri="{FF2B5EF4-FFF2-40B4-BE49-F238E27FC236}">
                <a16:creationId xmlns:a16="http://schemas.microsoft.com/office/drawing/2014/main" id="{2BF379F1-946E-34ED-B109-CE53DED2F07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2256" b="56953"/>
          <a:stretch/>
        </p:blipFill>
        <p:spPr>
          <a:xfrm>
            <a:off x="12262135" y="5065395"/>
            <a:ext cx="701602" cy="2376805"/>
          </a:xfrm>
          <a:prstGeom prst="rect">
            <a:avLst/>
          </a:prstGeom>
        </p:spPr>
      </p:pic>
      <p:pic>
        <p:nvPicPr>
          <p:cNvPr id="21" name="Imagem 17" descr="Uma imagem contendo objeto, relógio, placa, rua&#10;&#10;Descrição gerada automaticamente">
            <a:extLst>
              <a:ext uri="{FF2B5EF4-FFF2-40B4-BE49-F238E27FC236}">
                <a16:creationId xmlns:a16="http://schemas.microsoft.com/office/drawing/2014/main" id="{D4257B8A-B546-9A2B-A160-323F53F3D43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13879276" y="-1452756"/>
            <a:ext cx="717792" cy="5521478"/>
          </a:xfrm>
          <a:prstGeom prst="rect">
            <a:avLst/>
          </a:prstGeom>
        </p:spPr>
      </p:pic>
      <p:pic>
        <p:nvPicPr>
          <p:cNvPr id="22" name="Imagem 17" descr="Uma imagem contendo objeto, relógio, placa, rua&#10;&#10;Descrição gerada automaticamente">
            <a:extLst>
              <a:ext uri="{FF2B5EF4-FFF2-40B4-BE49-F238E27FC236}">
                <a16:creationId xmlns:a16="http://schemas.microsoft.com/office/drawing/2014/main" id="{1755855F-007B-795C-B40F-A115BF9E908B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r="2256" b="77276"/>
          <a:stretch/>
        </p:blipFill>
        <p:spPr>
          <a:xfrm>
            <a:off x="13923455" y="6187477"/>
            <a:ext cx="701602" cy="1254723"/>
          </a:xfrm>
          <a:prstGeom prst="rect">
            <a:avLst/>
          </a:prstGeom>
        </p:spPr>
      </p:pic>
      <p:pic>
        <p:nvPicPr>
          <p:cNvPr id="23" name="Imagem 17" descr="Uma imagem contendo objeto, relógio, placa, rua&#10;&#10;Descrição gerada automaticamente">
            <a:extLst>
              <a:ext uri="{FF2B5EF4-FFF2-40B4-BE49-F238E27FC236}">
                <a16:creationId xmlns:a16="http://schemas.microsoft.com/office/drawing/2014/main" id="{34D2C83C-74F4-B2D2-681F-E68B9918A47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0800000">
            <a:off x="8538052" y="-2561108"/>
            <a:ext cx="717792" cy="5521478"/>
          </a:xfrm>
          <a:prstGeom prst="rect">
            <a:avLst/>
          </a:prstGeom>
        </p:spPr>
      </p:pic>
      <p:pic>
        <p:nvPicPr>
          <p:cNvPr id="24" name="Imagem 17" descr="Uma imagem contendo objeto, relógio, placa, rua&#10;&#10;Descrição gerada automaticamente">
            <a:extLst>
              <a:ext uri="{FF2B5EF4-FFF2-40B4-BE49-F238E27FC236}">
                <a16:creationId xmlns:a16="http://schemas.microsoft.com/office/drawing/2014/main" id="{EF0DE5F0-0DC6-264D-51FA-0B7253B41637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-1" r="-11245" b="64261"/>
          <a:stretch/>
        </p:blipFill>
        <p:spPr>
          <a:xfrm>
            <a:off x="8526182" y="5468861"/>
            <a:ext cx="798512" cy="19733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 animBg="1"/>
      <p:bldP spid="6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77622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697" y="3424445"/>
            <a:ext cx="575429" cy="57542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05696" y="4238446"/>
            <a:ext cx="2708315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Paradigma</a:t>
            </a: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210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Imperativo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805697" y="4835009"/>
            <a:ext cx="4109442" cy="1105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pt-BR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</a:t>
            </a:r>
            <a:r>
              <a:rPr lang="pt-BR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nstruções explícitas que descrevem "como" o programa deve realizar suas tarefas.</a:t>
            </a:r>
            <a:endParaRPr lang="en-US" sz="18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0420" y="3435280"/>
            <a:ext cx="575429" cy="57542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260420" y="4202072"/>
            <a:ext cx="2708315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Paradigma</a:t>
            </a: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210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Orientado</a:t>
            </a: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</a:p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a </a:t>
            </a:r>
            <a:r>
              <a:rPr lang="en-US" sz="210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Objetos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5260479" y="5035150"/>
            <a:ext cx="4109442" cy="1105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No Código,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utilizamos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de Classes, que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encapsulou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estados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e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comportamentos</a:t>
            </a:r>
            <a:endParaRPr lang="en-US" sz="18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15144" y="3445847"/>
            <a:ext cx="575429" cy="57542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144" y="4216776"/>
            <a:ext cx="2708315" cy="3384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Paradigma</a:t>
            </a:r>
            <a:r>
              <a:rPr lang="en-US" sz="210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210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Imperativo</a:t>
            </a:r>
            <a:endParaRPr lang="en-US" sz="2100" dirty="0"/>
          </a:p>
        </p:txBody>
      </p:sp>
      <p:sp>
        <p:nvSpPr>
          <p:cNvPr id="17" name="Text 4">
            <a:extLst>
              <a:ext uri="{FF2B5EF4-FFF2-40B4-BE49-F238E27FC236}">
                <a16:creationId xmlns:a16="http://schemas.microsoft.com/office/drawing/2014/main" id="{0460619B-8082-A9EF-084E-B8E8659293AB}"/>
              </a:ext>
            </a:extLst>
          </p:cNvPr>
          <p:cNvSpPr/>
          <p:nvPr/>
        </p:nvSpPr>
        <p:spPr>
          <a:xfrm>
            <a:off x="9715143" y="4835009"/>
            <a:ext cx="4109442" cy="11051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O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uso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varáveis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globais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como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game_over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score, e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shark_visible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demosntra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manipulação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direta</a:t>
            </a:r>
            <a:r>
              <a:rPr lang="en-US" sz="180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de </a:t>
            </a:r>
            <a:r>
              <a:rPr lang="en-US" sz="180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estados</a:t>
            </a:r>
            <a:endParaRPr lang="en-US" sz="1800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FB7FABE7-222D-BE5A-2223-049A7D6A9D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4226" y="6534328"/>
            <a:ext cx="4128639" cy="997626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B2F164D-6CA9-9DD5-7894-B76EFABDC99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290573" y="6512658"/>
            <a:ext cx="2793354" cy="99762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F6F97E2-C932-3F48-D3CD-5BEBC12685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60419" y="6431304"/>
            <a:ext cx="3847871" cy="120393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  <p:bldP spid="11" grpId="0" animBg="1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0661" y="827008"/>
            <a:ext cx="7635478" cy="1901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dirty="0" err="1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Melhorias</a:t>
            </a: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3950" dirty="0" err="1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Futuras</a:t>
            </a:r>
            <a:r>
              <a:rPr lang="en-US" sz="3950" dirty="0">
                <a:solidFill>
                  <a:srgbClr val="FFFFFF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e Links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240661" y="3293983"/>
            <a:ext cx="484823" cy="484823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5" name="Text 2"/>
          <p:cNvSpPr/>
          <p:nvPr/>
        </p:nvSpPr>
        <p:spPr>
          <a:xfrm>
            <a:off x="6411397" y="3384232"/>
            <a:ext cx="143232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350" dirty="0"/>
          </a:p>
        </p:txBody>
      </p:sp>
      <p:sp>
        <p:nvSpPr>
          <p:cNvPr id="6" name="Text 3"/>
          <p:cNvSpPr/>
          <p:nvPr/>
        </p:nvSpPr>
        <p:spPr>
          <a:xfrm>
            <a:off x="6940987" y="3293983"/>
            <a:ext cx="2535317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Novos</a:t>
            </a: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195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Personagens</a:t>
            </a:r>
            <a:endParaRPr lang="en-US" sz="1950" dirty="0"/>
          </a:p>
        </p:txBody>
      </p:sp>
      <p:sp>
        <p:nvSpPr>
          <p:cNvPr id="7" name="Text 4"/>
          <p:cNvSpPr/>
          <p:nvPr/>
        </p:nvSpPr>
        <p:spPr>
          <a:xfrm>
            <a:off x="6940987" y="3740110"/>
            <a:ext cx="3009662" cy="1379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Novos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personagens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com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novos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poderes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e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habilidades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especiais</a:t>
            </a:r>
            <a:endParaRPr lang="en-US" sz="1650" dirty="0"/>
          </a:p>
        </p:txBody>
      </p:sp>
      <p:sp>
        <p:nvSpPr>
          <p:cNvPr id="8" name="Shape 5"/>
          <p:cNvSpPr/>
          <p:nvPr/>
        </p:nvSpPr>
        <p:spPr>
          <a:xfrm>
            <a:off x="10166152" y="3293983"/>
            <a:ext cx="484823" cy="484823"/>
          </a:xfrm>
          <a:prstGeom prst="roundRect">
            <a:avLst>
              <a:gd name="adj" fmla="val 6668"/>
            </a:avLst>
          </a:prstGeom>
          <a:solidFill>
            <a:srgbClr val="304755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Text 6"/>
          <p:cNvSpPr/>
          <p:nvPr/>
        </p:nvSpPr>
        <p:spPr>
          <a:xfrm>
            <a:off x="10288548" y="3384232"/>
            <a:ext cx="240030" cy="304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350" dirty="0"/>
          </a:p>
        </p:txBody>
      </p:sp>
      <p:sp>
        <p:nvSpPr>
          <p:cNvPr id="10" name="Text 7"/>
          <p:cNvSpPr/>
          <p:nvPr/>
        </p:nvSpPr>
        <p:spPr>
          <a:xfrm>
            <a:off x="10866477" y="3293983"/>
            <a:ext cx="2871549" cy="316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Novos</a:t>
            </a:r>
            <a:r>
              <a:rPr lang="en-US" sz="1950" dirty="0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 </a:t>
            </a:r>
            <a:r>
              <a:rPr lang="en-US" sz="1950" dirty="0" err="1">
                <a:solidFill>
                  <a:srgbClr val="CAD6DE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Inimigos</a:t>
            </a:r>
            <a:endParaRPr lang="en-US" sz="1950" dirty="0"/>
          </a:p>
        </p:txBody>
      </p:sp>
      <p:sp>
        <p:nvSpPr>
          <p:cNvPr id="11" name="Text 8"/>
          <p:cNvSpPr/>
          <p:nvPr/>
        </p:nvSpPr>
        <p:spPr>
          <a:xfrm>
            <a:off x="10866477" y="3740110"/>
            <a:ext cx="3009662" cy="13792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Além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do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tubarão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,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criaremos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novos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inimigos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que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irá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dificultar</a:t>
            </a:r>
            <a:r>
              <a:rPr lang="en-US" sz="1650" dirty="0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 o </a:t>
            </a:r>
            <a:r>
              <a:rPr lang="en-US" sz="1650" dirty="0" err="1">
                <a:solidFill>
                  <a:srgbClr val="CAD6DE"/>
                </a:solidFill>
                <a:latin typeface="Cabin" pitchFamily="34" charset="0"/>
                <a:ea typeface="Cabin" pitchFamily="34" charset="-122"/>
                <a:cs typeface="Cabin" pitchFamily="34" charset="-120"/>
              </a:rPr>
              <a:t>jogo</a:t>
            </a:r>
            <a:endParaRPr lang="en-US" sz="1650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86607A39-0D8D-F9B4-5D6C-A6DE643484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5793" y="5003762"/>
            <a:ext cx="3020717" cy="298957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298</Words>
  <Application>Microsoft Office PowerPoint</Application>
  <PresentationFormat>Custom</PresentationFormat>
  <Paragraphs>41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Cabin</vt:lpstr>
      <vt:lpstr>Unbounded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Renan Rossi</cp:lastModifiedBy>
  <cp:revision>7</cp:revision>
  <dcterms:created xsi:type="dcterms:W3CDTF">2024-11-12T02:08:36Z</dcterms:created>
  <dcterms:modified xsi:type="dcterms:W3CDTF">2024-11-29T01:25:25Z</dcterms:modified>
</cp:coreProperties>
</file>